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presProps.xml" ContentType="application/vnd.openxmlformats-officedocument.presentationml.presPro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8.jpeg" ContentType="image/jpeg"/>
  <Override PartName="/ppt/media/image7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62996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3420000" y="4086360"/>
            <a:ext cx="62996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6648120" y="324000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3420000" y="408636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/>
          </p:nvPr>
        </p:nvSpPr>
        <p:spPr>
          <a:xfrm>
            <a:off x="6648120" y="408636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20282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5550120" y="3240000"/>
            <a:ext cx="20282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7680240" y="3240000"/>
            <a:ext cx="20282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3420000" y="4086360"/>
            <a:ext cx="20282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/>
          </p:nvPr>
        </p:nvSpPr>
        <p:spPr>
          <a:xfrm>
            <a:off x="5550120" y="4086360"/>
            <a:ext cx="20282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/>
          </p:nvPr>
        </p:nvSpPr>
        <p:spPr>
          <a:xfrm>
            <a:off x="7680240" y="4086360"/>
            <a:ext cx="20282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3420000" y="3240000"/>
            <a:ext cx="629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629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30740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648120" y="3240000"/>
            <a:ext cx="30740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2700000" y="1485000"/>
            <a:ext cx="4679640" cy="750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648120" y="3240000"/>
            <a:ext cx="30740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3420000" y="408636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3420000" y="3240000"/>
            <a:ext cx="629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30740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648120" y="324000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648120" y="408636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648120" y="324000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3420000" y="4086360"/>
            <a:ext cx="62996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62996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3420000" y="4086360"/>
            <a:ext cx="62996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648120" y="324000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3420000" y="408636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648120" y="408636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20282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5550120" y="3240000"/>
            <a:ext cx="20282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7680240" y="3240000"/>
            <a:ext cx="20282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3420000" y="4086360"/>
            <a:ext cx="20282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5550120" y="4086360"/>
            <a:ext cx="20282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7680240" y="4086360"/>
            <a:ext cx="20282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subTitle"/>
          </p:nvPr>
        </p:nvSpPr>
        <p:spPr>
          <a:xfrm>
            <a:off x="3420000" y="3240000"/>
            <a:ext cx="629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629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30740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/>
          </p:nvPr>
        </p:nvSpPr>
        <p:spPr>
          <a:xfrm>
            <a:off x="6648120" y="3240000"/>
            <a:ext cx="30740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629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subTitle"/>
          </p:nvPr>
        </p:nvSpPr>
        <p:spPr>
          <a:xfrm>
            <a:off x="2700000" y="1485000"/>
            <a:ext cx="4679640" cy="750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/>
          </p:nvPr>
        </p:nvSpPr>
        <p:spPr>
          <a:xfrm>
            <a:off x="6648120" y="3240000"/>
            <a:ext cx="30740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/>
          </p:nvPr>
        </p:nvSpPr>
        <p:spPr>
          <a:xfrm>
            <a:off x="3420000" y="408636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30740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6648120" y="324000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/>
          </p:nvPr>
        </p:nvSpPr>
        <p:spPr>
          <a:xfrm>
            <a:off x="6648120" y="408636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6648120" y="324000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/>
          </p:nvPr>
        </p:nvSpPr>
        <p:spPr>
          <a:xfrm>
            <a:off x="3420000" y="4086360"/>
            <a:ext cx="62996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62996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3420000" y="4086360"/>
            <a:ext cx="62996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/>
          </p:nvPr>
        </p:nvSpPr>
        <p:spPr>
          <a:xfrm>
            <a:off x="6648120" y="324000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/>
          </p:nvPr>
        </p:nvSpPr>
        <p:spPr>
          <a:xfrm>
            <a:off x="3420000" y="408636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/>
          </p:nvPr>
        </p:nvSpPr>
        <p:spPr>
          <a:xfrm>
            <a:off x="6648120" y="408636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20282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5550120" y="3240000"/>
            <a:ext cx="20282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/>
          </p:nvPr>
        </p:nvSpPr>
        <p:spPr>
          <a:xfrm>
            <a:off x="7680240" y="3240000"/>
            <a:ext cx="20282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9" name="PlaceHolder 5"/>
          <p:cNvSpPr>
            <a:spLocks noGrp="1"/>
          </p:cNvSpPr>
          <p:nvPr>
            <p:ph/>
          </p:nvPr>
        </p:nvSpPr>
        <p:spPr>
          <a:xfrm>
            <a:off x="3420000" y="4086360"/>
            <a:ext cx="20282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0" name="PlaceHolder 6"/>
          <p:cNvSpPr>
            <a:spLocks noGrp="1"/>
          </p:cNvSpPr>
          <p:nvPr>
            <p:ph/>
          </p:nvPr>
        </p:nvSpPr>
        <p:spPr>
          <a:xfrm>
            <a:off x="5550120" y="4086360"/>
            <a:ext cx="20282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1" name="PlaceHolder 7"/>
          <p:cNvSpPr>
            <a:spLocks noGrp="1"/>
          </p:cNvSpPr>
          <p:nvPr>
            <p:ph/>
          </p:nvPr>
        </p:nvSpPr>
        <p:spPr>
          <a:xfrm>
            <a:off x="7680240" y="4086360"/>
            <a:ext cx="20282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30740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/>
          </p:nvPr>
        </p:nvSpPr>
        <p:spPr>
          <a:xfrm>
            <a:off x="6648120" y="3240000"/>
            <a:ext cx="30740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2700000" y="1485000"/>
            <a:ext cx="4679640" cy="750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6648120" y="3240000"/>
            <a:ext cx="30740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/>
          </p:nvPr>
        </p:nvSpPr>
        <p:spPr>
          <a:xfrm>
            <a:off x="3420000" y="408636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30740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6648120" y="324000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6648120" y="408636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3420000" y="324000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6648120" y="3240000"/>
            <a:ext cx="30740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8000"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3420000" y="4086360"/>
            <a:ext cx="6299640" cy="77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"/>
          <p:cNvSpPr/>
          <p:nvPr/>
        </p:nvSpPr>
        <p:spPr>
          <a:xfrm>
            <a:off x="0" y="0"/>
            <a:ext cx="10079640" cy="5669640"/>
          </a:xfrm>
          <a:prstGeom prst="rect">
            <a:avLst/>
          </a:prstGeom>
          <a:solidFill>
            <a:srgbClr val="2c3e50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"/>
          <p:cNvSpPr/>
          <p:nvPr/>
        </p:nvSpPr>
        <p:spPr>
          <a:xfrm>
            <a:off x="0" y="0"/>
            <a:ext cx="10079640" cy="3779640"/>
          </a:xfrm>
          <a:prstGeom prst="rect">
            <a:avLst/>
          </a:prstGeom>
          <a:solidFill>
            <a:srgbClr val="1abc9c"/>
          </a:solidFill>
          <a:ln w="10800">
            <a:solidFill>
              <a:srgbClr val="1abc9c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 anchorCtr="1">
            <a:noAutofit/>
          </a:bodyPr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"/>
          <p:cNvSpPr/>
          <p:nvPr/>
        </p:nvSpPr>
        <p:spPr>
          <a:xfrm>
            <a:off x="0" y="5400000"/>
            <a:ext cx="10079640" cy="269640"/>
          </a:xfrm>
          <a:prstGeom prst="rect">
            <a:avLst/>
          </a:prstGeom>
          <a:solidFill>
            <a:srgbClr val="2c3e50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" name=""/>
          <p:cNvSpPr/>
          <p:nvPr/>
        </p:nvSpPr>
        <p:spPr>
          <a:xfrm>
            <a:off x="0" y="0"/>
            <a:ext cx="10079640" cy="1214640"/>
          </a:xfrm>
          <a:prstGeom prst="rect">
            <a:avLst/>
          </a:prstGeom>
          <a:solidFill>
            <a:srgbClr val="2c3e50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"/>
          <p:cNvSpPr/>
          <p:nvPr/>
        </p:nvSpPr>
        <p:spPr>
          <a:xfrm>
            <a:off x="9315000" y="5175000"/>
            <a:ext cx="449640" cy="449640"/>
          </a:xfrm>
          <a:prstGeom prst="ellipse">
            <a:avLst/>
          </a:prstGeom>
          <a:solidFill>
            <a:srgbClr val="1abc9c"/>
          </a:solidFill>
          <a:ln w="10800">
            <a:solidFill>
              <a:srgbClr val="1abc9c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"/>
          <p:cNvSpPr/>
          <p:nvPr/>
        </p:nvSpPr>
        <p:spPr>
          <a:xfrm>
            <a:off x="9180000" y="5130000"/>
            <a:ext cx="719640" cy="539640"/>
          </a:xfrm>
          <a:prstGeom prst="rect">
            <a:avLst/>
          </a:prstGeom>
          <a:noFill/>
          <a:ln w="720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fld id="{E22A4C4A-66CA-4090-8911-F59ED29D4BE9}" type="slidenum">
              <a:rPr b="1" lang="en-GB" sz="1800" spc="-1" strike="noStrike">
                <a:solidFill>
                  <a:srgbClr val="ffffff"/>
                </a:solidFill>
                <a:latin typeface="Source Sans Pro Black"/>
              </a:rPr>
              <a:t>&lt;number&gt;</a:t>
            </a:fld>
            <a:endParaRPr b="0" lang="en-GB" sz="1800" spc="-1" strike="noStrike">
              <a:latin typeface="Arial"/>
            </a:endParaRPr>
          </a:p>
        </p:txBody>
      </p:sp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 anchorCtr="1">
            <a:noAutofit/>
          </a:bodyPr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3420000" y="3240000"/>
            <a:ext cx="629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8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"/>
          <p:cNvSpPr/>
          <p:nvPr/>
        </p:nvSpPr>
        <p:spPr>
          <a:xfrm>
            <a:off x="0" y="0"/>
            <a:ext cx="10079640" cy="5669640"/>
          </a:xfrm>
          <a:prstGeom prst="rect">
            <a:avLst/>
          </a:prstGeom>
          <a:solidFill>
            <a:srgbClr val="2c3e50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"/>
          <p:cNvSpPr/>
          <p:nvPr/>
        </p:nvSpPr>
        <p:spPr>
          <a:xfrm>
            <a:off x="2520000" y="1350000"/>
            <a:ext cx="5039640" cy="1889640"/>
          </a:xfrm>
          <a:prstGeom prst="wedgeRectCallout">
            <a:avLst>
              <a:gd name="adj1" fmla="val -34032"/>
              <a:gd name="adj2" fmla="val 132916"/>
            </a:avLst>
          </a:prstGeom>
          <a:solidFill>
            <a:srgbClr val="ffffff"/>
          </a:solidFill>
          <a:ln w="72000">
            <a:solidFill>
              <a:srgbClr val="1abc9c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 anchorCtr="1">
            <a:noAutofit/>
          </a:bodyPr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3420000" y="3240000"/>
            <a:ext cx="629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8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360000" y="2835000"/>
            <a:ext cx="9359640" cy="71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 anchorCtr="1">
            <a:noAutofit/>
          </a:bodyPr>
          <a:p>
            <a:pPr algn="ctr">
              <a:lnSpc>
                <a:spcPct val="100000"/>
              </a:lnSpc>
            </a:pPr>
            <a:r>
              <a:rPr b="1" lang="en-GB" sz="2700" spc="-1" strike="noStrike">
                <a:solidFill>
                  <a:srgbClr val="ffffff"/>
                </a:solidFill>
                <a:latin typeface="Source Sans Pro Black"/>
              </a:rPr>
              <a:t>FleaGo</a:t>
            </a:r>
            <a:endParaRPr b="0" lang="en-GB" sz="2700" spc="-1" strike="noStrike"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360000" y="3915000"/>
            <a:ext cx="9359640" cy="148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2200" spc="-1" strike="noStrike">
                <a:solidFill>
                  <a:srgbClr val="ffffff"/>
                </a:solidFill>
                <a:latin typeface="Source Sans Pro"/>
              </a:rPr>
              <a:t>Your One Stop Fleamarket App</a:t>
            </a:r>
            <a:endParaRPr b="0" lang="en-GB" sz="2200" spc="-1" strike="noStrike">
              <a:latin typeface="Arial"/>
            </a:endParaRPr>
          </a:p>
        </p:txBody>
      </p:sp>
      <p:pic>
        <p:nvPicPr>
          <p:cNvPr id="124" name="" descr=""/>
          <p:cNvPicPr/>
          <p:nvPr/>
        </p:nvPicPr>
        <p:blipFill>
          <a:blip r:embed="rId1"/>
          <a:stretch/>
        </p:blipFill>
        <p:spPr>
          <a:xfrm>
            <a:off x="0" y="0"/>
            <a:ext cx="3779640" cy="1513440"/>
          </a:xfrm>
          <a:prstGeom prst="rect">
            <a:avLst/>
          </a:prstGeom>
          <a:ln w="10800">
            <a:noFill/>
          </a:ln>
        </p:spPr>
      </p:pic>
      <p:pic>
        <p:nvPicPr>
          <p:cNvPr id="125" name="" descr=""/>
          <p:cNvPicPr/>
          <p:nvPr/>
        </p:nvPicPr>
        <p:blipFill>
          <a:blip r:embed="rId2"/>
          <a:stretch/>
        </p:blipFill>
        <p:spPr>
          <a:xfrm>
            <a:off x="7380000" y="421200"/>
            <a:ext cx="1979640" cy="4258440"/>
          </a:xfrm>
          <a:prstGeom prst="rect">
            <a:avLst/>
          </a:prstGeom>
          <a:ln w="10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2700000" y="1440000"/>
            <a:ext cx="4679640" cy="16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 anchorCtr="1">
            <a:noAutofit/>
          </a:bodyPr>
          <a:p>
            <a:pPr algn="ctr">
              <a:lnSpc>
                <a:spcPct val="100000"/>
              </a:lnSpc>
            </a:pPr>
            <a:r>
              <a:rPr b="1" lang="en-GB" sz="2700" spc="-1" strike="noStrike">
                <a:solidFill>
                  <a:srgbClr val="2c3e50"/>
                </a:solidFill>
                <a:latin typeface="Source Sans Pro Black"/>
              </a:rPr>
              <a:t>Thank You!</a:t>
            </a:r>
            <a:endParaRPr b="0" lang="en-GB" sz="27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9640" cy="71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 anchorCtr="1">
            <a:noAutofit/>
          </a:bodyPr>
          <a:p>
            <a:pPr>
              <a:lnSpc>
                <a:spcPct val="100000"/>
              </a:lnSpc>
            </a:pPr>
            <a:r>
              <a:rPr b="1" lang="en-GB" sz="2700" spc="-1" strike="noStrike">
                <a:solidFill>
                  <a:srgbClr val="ffffff"/>
                </a:solidFill>
                <a:latin typeface="Source Sans Pro Black"/>
              </a:rPr>
              <a:t>How to help Decarbonisation</a:t>
            </a:r>
            <a:endParaRPr b="0" lang="en-GB" sz="27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9359640" cy="37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The fashion industry accounts for </a:t>
            </a:r>
            <a:endParaRPr b="0" lang="en-GB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8-10% of global carbon emissions  </a:t>
            </a:r>
            <a:endParaRPr b="0" lang="en-GB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We can CHANGE this! 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57"/>
              </a:spcAft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57"/>
              </a:spcAft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57"/>
              </a:spcAft>
            </a:pPr>
            <a:endParaRPr b="0" lang="en-GB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i="1" lang="en-GB" sz="1300" spc="-1" strike="noStrike">
                <a:solidFill>
                  <a:srgbClr val="2c3e50"/>
                </a:solidFill>
                <a:latin typeface="Source Sans Pro Semibold"/>
              </a:rPr>
              <a:t>“</a:t>
            </a:r>
            <a:r>
              <a:rPr b="1" i="1" lang="en-GB" sz="1300" spc="-1" strike="noStrike">
                <a:solidFill>
                  <a:srgbClr val="2c3e50"/>
                </a:solidFill>
                <a:latin typeface="Source Sans Pro Semibold"/>
              </a:rPr>
              <a:t>UN Environment Programme”</a:t>
            </a:r>
            <a:endParaRPr b="0" lang="en-GB" sz="1300" spc="-1" strike="noStrike">
              <a:latin typeface="Arial"/>
            </a:endParaRPr>
          </a:p>
        </p:txBody>
      </p:sp>
      <p:pic>
        <p:nvPicPr>
          <p:cNvPr id="128" name="" descr=""/>
          <p:cNvPicPr/>
          <p:nvPr/>
        </p:nvPicPr>
        <p:blipFill>
          <a:blip r:embed="rId1"/>
          <a:stretch/>
        </p:blipFill>
        <p:spPr>
          <a:xfrm>
            <a:off x="5329800" y="953640"/>
            <a:ext cx="2230200" cy="3186360"/>
          </a:xfrm>
          <a:prstGeom prst="rect">
            <a:avLst/>
          </a:prstGeom>
          <a:ln w="10800">
            <a:noFill/>
          </a:ln>
        </p:spPr>
      </p:pic>
      <p:pic>
        <p:nvPicPr>
          <p:cNvPr id="129" name="" descr=""/>
          <p:cNvPicPr/>
          <p:nvPr/>
        </p:nvPicPr>
        <p:blipFill>
          <a:blip r:embed="rId2"/>
          <a:stretch/>
        </p:blipFill>
        <p:spPr>
          <a:xfrm>
            <a:off x="7020000" y="3049560"/>
            <a:ext cx="2699640" cy="2024640"/>
          </a:xfrm>
          <a:prstGeom prst="rect">
            <a:avLst/>
          </a:prstGeom>
          <a:ln w="10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9640" cy="71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 anchorCtr="1">
            <a:noAutofit/>
          </a:bodyPr>
          <a:p>
            <a:pPr>
              <a:lnSpc>
                <a:spcPct val="100000"/>
              </a:lnSpc>
            </a:pPr>
            <a:r>
              <a:rPr b="1" lang="en-GB" sz="2700" spc="-1" strike="noStrike">
                <a:solidFill>
                  <a:srgbClr val="ffffff"/>
                </a:solidFill>
                <a:latin typeface="Source Sans Pro Black"/>
              </a:rPr>
              <a:t>Climate Heroes Must Be Rewarded!</a:t>
            </a:r>
            <a:endParaRPr b="0" lang="en-GB" sz="2700" spc="-1" strike="noStrike"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9359640" cy="37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People love Flea Markets!</a:t>
            </a:r>
            <a:endParaRPr b="0" lang="en-GB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Fun but demanding!</a:t>
            </a:r>
            <a:endParaRPr b="0" lang="en-GB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A reward system could help!</a:t>
            </a:r>
            <a:endParaRPr b="0" lang="en-GB" sz="2400" spc="-1" strike="noStrike">
              <a:latin typeface="Arial"/>
            </a:endParaRPr>
          </a:p>
        </p:txBody>
      </p:sp>
      <p:pic>
        <p:nvPicPr>
          <p:cNvPr id="132" name="" descr=""/>
          <p:cNvPicPr/>
          <p:nvPr/>
        </p:nvPicPr>
        <p:blipFill>
          <a:blip r:embed="rId1"/>
          <a:stretch/>
        </p:blipFill>
        <p:spPr>
          <a:xfrm>
            <a:off x="4707360" y="1325520"/>
            <a:ext cx="5012280" cy="2814120"/>
          </a:xfrm>
          <a:prstGeom prst="rect">
            <a:avLst/>
          </a:prstGeom>
          <a:ln w="10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9640" cy="71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 anchorCtr="1">
            <a:noAutofit/>
          </a:bodyPr>
          <a:p>
            <a:pPr>
              <a:lnSpc>
                <a:spcPct val="100000"/>
              </a:lnSpc>
            </a:pPr>
            <a:r>
              <a:rPr b="1" lang="en-GB" sz="2700" spc="-1" strike="noStrike">
                <a:solidFill>
                  <a:srgbClr val="ffffff"/>
                </a:solidFill>
                <a:latin typeface="Source Sans Pro Black"/>
              </a:rPr>
              <a:t>Tampere Flea Markets</a:t>
            </a:r>
            <a:endParaRPr b="0" lang="en-GB" sz="27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9359640" cy="37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Kirpputori or Kirppis is often in a fixed location </a:t>
            </a:r>
            <a:endParaRPr b="0" lang="en-GB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“</a:t>
            </a: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Flea Market owner”</a:t>
            </a:r>
            <a:endParaRPr b="0" lang="en-GB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“</a:t>
            </a: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Individual seller”</a:t>
            </a:r>
            <a:endParaRPr b="0" lang="en-GB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“</a:t>
            </a: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Customer”</a:t>
            </a:r>
            <a:endParaRPr b="0" lang="en-GB" sz="2400" spc="-1" strike="noStrike">
              <a:latin typeface="Arial"/>
            </a:endParaRPr>
          </a:p>
        </p:txBody>
      </p:sp>
      <p:pic>
        <p:nvPicPr>
          <p:cNvPr id="135" name="" descr=""/>
          <p:cNvPicPr/>
          <p:nvPr/>
        </p:nvPicPr>
        <p:blipFill>
          <a:blip r:embed="rId1"/>
          <a:stretch/>
        </p:blipFill>
        <p:spPr>
          <a:xfrm>
            <a:off x="5434200" y="2122920"/>
            <a:ext cx="4105440" cy="2736720"/>
          </a:xfrm>
          <a:prstGeom prst="rect">
            <a:avLst/>
          </a:prstGeom>
          <a:ln w="10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9640" cy="71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 anchorCtr="1">
            <a:noAutofit/>
          </a:bodyPr>
          <a:p>
            <a:pPr>
              <a:lnSpc>
                <a:spcPct val="100000"/>
              </a:lnSpc>
            </a:pPr>
            <a:r>
              <a:rPr b="1" lang="en-GB" sz="2700" spc="-1" strike="noStrike">
                <a:solidFill>
                  <a:srgbClr val="ffffff"/>
                </a:solidFill>
                <a:latin typeface="Source Sans Pro Black"/>
              </a:rPr>
              <a:t>What’s FleaGo</a:t>
            </a:r>
            <a:endParaRPr b="0" lang="en-GB" sz="27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9359640" cy="37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A rewarding app for the customers</a:t>
            </a:r>
            <a:endParaRPr b="0" lang="en-GB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Points → goods.  </a:t>
            </a:r>
            <a:endParaRPr b="0" lang="en-GB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“</a:t>
            </a: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Market owner” → monthly subscription</a:t>
            </a:r>
            <a:endParaRPr b="0" lang="en-GB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“</a:t>
            </a: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Customers” → free access &amp; unique QR code 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57"/>
              </a:spcAft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57"/>
              </a:spcAft>
            </a:pPr>
            <a:endParaRPr b="0" lang="en-GB" sz="2400" spc="-1" strike="noStrike">
              <a:latin typeface="Arial"/>
            </a:endParaRPr>
          </a:p>
        </p:txBody>
      </p:sp>
      <p:pic>
        <p:nvPicPr>
          <p:cNvPr id="138" name="" descr=""/>
          <p:cNvPicPr/>
          <p:nvPr/>
        </p:nvPicPr>
        <p:blipFill>
          <a:blip r:embed="rId1"/>
          <a:stretch/>
        </p:blipFill>
        <p:spPr>
          <a:xfrm>
            <a:off x="7179840" y="321840"/>
            <a:ext cx="2179800" cy="4717800"/>
          </a:xfrm>
          <a:prstGeom prst="rect">
            <a:avLst/>
          </a:prstGeom>
          <a:ln w="10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9640" cy="71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 anchorCtr="1">
            <a:noAutofit/>
          </a:bodyPr>
          <a:p>
            <a:pPr>
              <a:lnSpc>
                <a:spcPct val="100000"/>
              </a:lnSpc>
            </a:pPr>
            <a:r>
              <a:rPr b="1" lang="en-GB" sz="2700" spc="-1" strike="noStrike">
                <a:solidFill>
                  <a:srgbClr val="ffffff"/>
                </a:solidFill>
                <a:latin typeface="Source Sans Pro Black"/>
              </a:rPr>
              <a:t>Why use FleaGo</a:t>
            </a:r>
            <a:endParaRPr b="0" lang="en-GB" sz="2700" spc="-1" strike="noStrike"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9359640" cy="37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Points benefit customers</a:t>
            </a:r>
            <a:endParaRPr b="0" lang="en-GB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Market owners get more purchases</a:t>
            </a:r>
            <a:endParaRPr b="0" lang="en-GB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Circular economy is empowered</a:t>
            </a:r>
            <a:endParaRPr b="0" lang="en-GB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No extra equipment needed </a:t>
            </a:r>
            <a:endParaRPr b="0" lang="en-GB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Proven record in other sectors</a:t>
            </a:r>
            <a:endParaRPr b="0" lang="en-GB" sz="2400" spc="-1" strike="noStrike">
              <a:latin typeface="Arial"/>
            </a:endParaRPr>
          </a:p>
        </p:txBody>
      </p:sp>
      <p:pic>
        <p:nvPicPr>
          <p:cNvPr id="141" name="" descr=""/>
          <p:cNvPicPr/>
          <p:nvPr/>
        </p:nvPicPr>
        <p:blipFill>
          <a:blip r:embed="rId1"/>
          <a:stretch/>
        </p:blipFill>
        <p:spPr>
          <a:xfrm>
            <a:off x="5419800" y="2160000"/>
            <a:ext cx="4479840" cy="2519640"/>
          </a:xfrm>
          <a:prstGeom prst="rect">
            <a:avLst/>
          </a:prstGeom>
          <a:ln w="10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9640" cy="71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 anchorCtr="1">
            <a:noAutofit/>
          </a:bodyPr>
          <a:p>
            <a:pPr>
              <a:lnSpc>
                <a:spcPct val="100000"/>
              </a:lnSpc>
            </a:pPr>
            <a:r>
              <a:rPr b="1" lang="en-GB" sz="2700" spc="-1" strike="noStrike">
                <a:solidFill>
                  <a:srgbClr val="ffffff"/>
                </a:solidFill>
                <a:latin typeface="Source Sans Pro Black"/>
              </a:rPr>
              <a:t>FleaGo’s Future</a:t>
            </a:r>
            <a:endParaRPr b="0" lang="en-GB" sz="27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9359640" cy="37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Short term subscription and advertisement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57"/>
              </a:spcAft>
            </a:pPr>
            <a:endParaRPr b="0" lang="en-GB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Gold membership &amp; IoT device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57"/>
              </a:spcAft>
            </a:pPr>
            <a:endParaRPr b="0" lang="en-GB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Item barcodes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57"/>
              </a:spcAft>
            </a:pPr>
            <a:endParaRPr b="0" lang="en-GB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Plugins </a:t>
            </a:r>
            <a:endParaRPr b="0" lang="en-GB" sz="2400" spc="-1" strike="noStrike">
              <a:latin typeface="Arial"/>
            </a:endParaRPr>
          </a:p>
        </p:txBody>
      </p:sp>
      <p:pic>
        <p:nvPicPr>
          <p:cNvPr id="144" name="" descr=""/>
          <p:cNvPicPr/>
          <p:nvPr/>
        </p:nvPicPr>
        <p:blipFill>
          <a:blip r:embed="rId1"/>
          <a:stretch/>
        </p:blipFill>
        <p:spPr>
          <a:xfrm>
            <a:off x="7198920" y="1260000"/>
            <a:ext cx="1620720" cy="1079640"/>
          </a:xfrm>
          <a:prstGeom prst="rect">
            <a:avLst/>
          </a:prstGeom>
          <a:ln w="10800">
            <a:noFill/>
          </a:ln>
        </p:spPr>
      </p:pic>
      <p:pic>
        <p:nvPicPr>
          <p:cNvPr id="145" name="" descr=""/>
          <p:cNvPicPr/>
          <p:nvPr/>
        </p:nvPicPr>
        <p:blipFill>
          <a:blip r:embed="rId2"/>
          <a:stretch/>
        </p:blipFill>
        <p:spPr>
          <a:xfrm>
            <a:off x="5151960" y="2038680"/>
            <a:ext cx="1687680" cy="1560960"/>
          </a:xfrm>
          <a:prstGeom prst="rect">
            <a:avLst/>
          </a:prstGeom>
          <a:ln w="10800">
            <a:noFill/>
          </a:ln>
        </p:spPr>
      </p:pic>
      <p:pic>
        <p:nvPicPr>
          <p:cNvPr id="146" name="" descr=""/>
          <p:cNvPicPr/>
          <p:nvPr/>
        </p:nvPicPr>
        <p:blipFill>
          <a:blip r:embed="rId3"/>
          <a:stretch/>
        </p:blipFill>
        <p:spPr>
          <a:xfrm>
            <a:off x="7135560" y="2794680"/>
            <a:ext cx="2044080" cy="1164960"/>
          </a:xfrm>
          <a:prstGeom prst="rect">
            <a:avLst/>
          </a:prstGeom>
          <a:ln w="10800">
            <a:noFill/>
          </a:ln>
        </p:spPr>
      </p:pic>
      <p:pic>
        <p:nvPicPr>
          <p:cNvPr id="147" name="" descr=""/>
          <p:cNvPicPr/>
          <p:nvPr/>
        </p:nvPicPr>
        <p:blipFill>
          <a:blip r:embed="rId4"/>
          <a:stretch/>
        </p:blipFill>
        <p:spPr>
          <a:xfrm>
            <a:off x="4860000" y="3960000"/>
            <a:ext cx="2159640" cy="1079640"/>
          </a:xfrm>
          <a:prstGeom prst="rect">
            <a:avLst/>
          </a:prstGeom>
          <a:ln w="10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9640" cy="71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 anchorCtr="1">
            <a:noAutofit/>
          </a:bodyPr>
          <a:p>
            <a:pPr>
              <a:lnSpc>
                <a:spcPct val="100000"/>
              </a:lnSpc>
            </a:pPr>
            <a:r>
              <a:rPr b="1" lang="en-GB" sz="2700" spc="-1" strike="noStrike">
                <a:solidFill>
                  <a:srgbClr val="ffffff"/>
                </a:solidFill>
                <a:latin typeface="Source Sans Pro Black"/>
              </a:rPr>
              <a:t>Business Model</a:t>
            </a:r>
            <a:endParaRPr b="0" lang="en-GB" sz="2700" spc="-1" strike="noStrike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9359640" cy="37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Monthly subscription</a:t>
            </a:r>
            <a:endParaRPr b="0" lang="en-GB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Short term subscription</a:t>
            </a:r>
            <a:endParaRPr b="0" lang="en-GB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Advertisements</a:t>
            </a:r>
            <a:endParaRPr b="0" lang="en-GB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59640" cy="71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 anchorCtr="1">
            <a:noAutofit/>
          </a:bodyPr>
          <a:p>
            <a:pPr>
              <a:lnSpc>
                <a:spcPct val="100000"/>
              </a:lnSpc>
            </a:pPr>
            <a:r>
              <a:rPr b="1" lang="en-GB" sz="2700" spc="-1" strike="noStrike">
                <a:solidFill>
                  <a:srgbClr val="ffffff"/>
                </a:solidFill>
                <a:latin typeface="Source Sans Pro Black"/>
              </a:rPr>
              <a:t>The Team</a:t>
            </a:r>
            <a:endParaRPr b="0" lang="en-GB" sz="2700" spc="-1" strike="noStrike">
              <a:latin typeface="Arial"/>
            </a:endParaRPr>
          </a:p>
        </p:txBody>
      </p:sp>
      <p:sp>
        <p:nvSpPr>
          <p:cNvPr id="151" name=""/>
          <p:cNvSpPr/>
          <p:nvPr/>
        </p:nvSpPr>
        <p:spPr>
          <a:xfrm>
            <a:off x="4677120" y="1440000"/>
            <a:ext cx="1090800" cy="1080000"/>
          </a:xfrm>
          <a:custGeom>
            <a:avLst/>
            <a:gdLst/>
            <a:ahLst/>
            <a:rect l="l" t="t" r="r" b="b"/>
            <a:pathLst>
              <a:path w="3032" h="3002">
                <a:moveTo>
                  <a:pt x="1816" y="0"/>
                </a:moveTo>
                <a:cubicBezTo>
                  <a:pt x="1846" y="6"/>
                  <a:pt x="1877" y="13"/>
                  <a:pt x="1908" y="22"/>
                </a:cubicBezTo>
                <a:cubicBezTo>
                  <a:pt x="2035" y="56"/>
                  <a:pt x="2158" y="107"/>
                  <a:pt x="2273" y="173"/>
                </a:cubicBezTo>
                <a:cubicBezTo>
                  <a:pt x="2388" y="240"/>
                  <a:pt x="2494" y="321"/>
                  <a:pt x="2587" y="414"/>
                </a:cubicBezTo>
                <a:cubicBezTo>
                  <a:pt x="2680" y="507"/>
                  <a:pt x="2761" y="613"/>
                  <a:pt x="2828" y="728"/>
                </a:cubicBezTo>
                <a:cubicBezTo>
                  <a:pt x="2894" y="843"/>
                  <a:pt x="2945" y="966"/>
                  <a:pt x="2979" y="1093"/>
                </a:cubicBezTo>
                <a:cubicBezTo>
                  <a:pt x="3013" y="1221"/>
                  <a:pt x="3031" y="1352"/>
                  <a:pt x="3031" y="1486"/>
                </a:cubicBezTo>
                <a:cubicBezTo>
                  <a:pt x="3031" y="1619"/>
                  <a:pt x="3013" y="1750"/>
                  <a:pt x="2979" y="1878"/>
                </a:cubicBezTo>
                <a:cubicBezTo>
                  <a:pt x="2945" y="2005"/>
                  <a:pt x="2894" y="2128"/>
                  <a:pt x="2828" y="2243"/>
                </a:cubicBezTo>
                <a:cubicBezTo>
                  <a:pt x="2761" y="2358"/>
                  <a:pt x="2680" y="2464"/>
                  <a:pt x="2587" y="2557"/>
                </a:cubicBezTo>
                <a:cubicBezTo>
                  <a:pt x="2494" y="2650"/>
                  <a:pt x="2388" y="2731"/>
                  <a:pt x="2273" y="2798"/>
                </a:cubicBezTo>
                <a:cubicBezTo>
                  <a:pt x="2158" y="2864"/>
                  <a:pt x="2035" y="2915"/>
                  <a:pt x="1908" y="2949"/>
                </a:cubicBezTo>
                <a:cubicBezTo>
                  <a:pt x="1780" y="2983"/>
                  <a:pt x="1649" y="3001"/>
                  <a:pt x="1516" y="3001"/>
                </a:cubicBezTo>
                <a:cubicBezTo>
                  <a:pt x="1382" y="3001"/>
                  <a:pt x="1251" y="2983"/>
                  <a:pt x="1123" y="2949"/>
                </a:cubicBezTo>
                <a:cubicBezTo>
                  <a:pt x="996" y="2915"/>
                  <a:pt x="873" y="2864"/>
                  <a:pt x="758" y="2798"/>
                </a:cubicBezTo>
                <a:cubicBezTo>
                  <a:pt x="643" y="2731"/>
                  <a:pt x="537" y="2650"/>
                  <a:pt x="444" y="2557"/>
                </a:cubicBezTo>
                <a:cubicBezTo>
                  <a:pt x="351" y="2464"/>
                  <a:pt x="270" y="2358"/>
                  <a:pt x="203" y="2243"/>
                </a:cubicBezTo>
                <a:cubicBezTo>
                  <a:pt x="137" y="2128"/>
                  <a:pt x="86" y="2005"/>
                  <a:pt x="52" y="1878"/>
                </a:cubicBezTo>
                <a:cubicBezTo>
                  <a:pt x="18" y="1750"/>
                  <a:pt x="0" y="1619"/>
                  <a:pt x="0" y="1486"/>
                </a:cubicBezTo>
                <a:cubicBezTo>
                  <a:pt x="0" y="1352"/>
                  <a:pt x="18" y="1221"/>
                  <a:pt x="52" y="1093"/>
                </a:cubicBezTo>
                <a:cubicBezTo>
                  <a:pt x="86" y="966"/>
                  <a:pt x="137" y="843"/>
                  <a:pt x="203" y="728"/>
                </a:cubicBezTo>
                <a:cubicBezTo>
                  <a:pt x="270" y="613"/>
                  <a:pt x="351" y="507"/>
                  <a:pt x="444" y="414"/>
                </a:cubicBezTo>
                <a:cubicBezTo>
                  <a:pt x="537" y="321"/>
                  <a:pt x="643" y="240"/>
                  <a:pt x="758" y="173"/>
                </a:cubicBezTo>
                <a:cubicBezTo>
                  <a:pt x="873" y="107"/>
                  <a:pt x="996" y="56"/>
                  <a:pt x="1123" y="22"/>
                </a:cubicBezTo>
                <a:cubicBezTo>
                  <a:pt x="1154" y="13"/>
                  <a:pt x="1185" y="6"/>
                  <a:pt x="1215" y="0"/>
                </a:cubicBezTo>
                <a:lnTo>
                  <a:pt x="1816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108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2" name=""/>
          <p:cNvSpPr/>
          <p:nvPr/>
        </p:nvSpPr>
        <p:spPr>
          <a:xfrm>
            <a:off x="4682880" y="2700000"/>
            <a:ext cx="1085040" cy="1085400"/>
          </a:xfrm>
          <a:custGeom>
            <a:avLst/>
            <a:gdLst/>
            <a:ahLst/>
            <a:rect l="l" t="t" r="r" b="b"/>
            <a:pathLst>
              <a:path w="3016" h="3017">
                <a:moveTo>
                  <a:pt x="1728" y="0"/>
                </a:moveTo>
                <a:cubicBezTo>
                  <a:pt x="1789" y="9"/>
                  <a:pt x="1849" y="21"/>
                  <a:pt x="1908" y="37"/>
                </a:cubicBezTo>
                <a:cubicBezTo>
                  <a:pt x="2035" y="71"/>
                  <a:pt x="2158" y="122"/>
                  <a:pt x="2273" y="188"/>
                </a:cubicBezTo>
                <a:cubicBezTo>
                  <a:pt x="2388" y="255"/>
                  <a:pt x="2494" y="336"/>
                  <a:pt x="2587" y="429"/>
                </a:cubicBezTo>
                <a:cubicBezTo>
                  <a:pt x="2680" y="522"/>
                  <a:pt x="2761" y="628"/>
                  <a:pt x="2828" y="743"/>
                </a:cubicBezTo>
                <a:cubicBezTo>
                  <a:pt x="2894" y="858"/>
                  <a:pt x="2945" y="981"/>
                  <a:pt x="2979" y="1108"/>
                </a:cubicBezTo>
                <a:cubicBezTo>
                  <a:pt x="2995" y="1165"/>
                  <a:pt x="3006" y="1223"/>
                  <a:pt x="3015" y="1281"/>
                </a:cubicBezTo>
                <a:lnTo>
                  <a:pt x="3015" y="1720"/>
                </a:lnTo>
                <a:cubicBezTo>
                  <a:pt x="3006" y="1778"/>
                  <a:pt x="2995" y="1836"/>
                  <a:pt x="2979" y="1893"/>
                </a:cubicBezTo>
                <a:cubicBezTo>
                  <a:pt x="2945" y="2020"/>
                  <a:pt x="2894" y="2143"/>
                  <a:pt x="2828" y="2258"/>
                </a:cubicBezTo>
                <a:cubicBezTo>
                  <a:pt x="2761" y="2373"/>
                  <a:pt x="2680" y="2479"/>
                  <a:pt x="2587" y="2572"/>
                </a:cubicBezTo>
                <a:cubicBezTo>
                  <a:pt x="2494" y="2665"/>
                  <a:pt x="2388" y="2746"/>
                  <a:pt x="2273" y="2813"/>
                </a:cubicBezTo>
                <a:cubicBezTo>
                  <a:pt x="2158" y="2879"/>
                  <a:pt x="2035" y="2930"/>
                  <a:pt x="1908" y="2964"/>
                </a:cubicBezTo>
                <a:cubicBezTo>
                  <a:pt x="1780" y="2998"/>
                  <a:pt x="1649" y="3016"/>
                  <a:pt x="1516" y="3016"/>
                </a:cubicBezTo>
                <a:cubicBezTo>
                  <a:pt x="1382" y="3016"/>
                  <a:pt x="1251" y="2998"/>
                  <a:pt x="1123" y="2964"/>
                </a:cubicBezTo>
                <a:cubicBezTo>
                  <a:pt x="996" y="2930"/>
                  <a:pt x="873" y="2879"/>
                  <a:pt x="758" y="2813"/>
                </a:cubicBezTo>
                <a:cubicBezTo>
                  <a:pt x="643" y="2746"/>
                  <a:pt x="537" y="2665"/>
                  <a:pt x="444" y="2572"/>
                </a:cubicBezTo>
                <a:cubicBezTo>
                  <a:pt x="351" y="2479"/>
                  <a:pt x="270" y="2373"/>
                  <a:pt x="203" y="2258"/>
                </a:cubicBezTo>
                <a:cubicBezTo>
                  <a:pt x="137" y="2143"/>
                  <a:pt x="86" y="2020"/>
                  <a:pt x="52" y="1893"/>
                </a:cubicBezTo>
                <a:cubicBezTo>
                  <a:pt x="18" y="1765"/>
                  <a:pt x="0" y="1634"/>
                  <a:pt x="0" y="1501"/>
                </a:cubicBezTo>
                <a:cubicBezTo>
                  <a:pt x="0" y="1367"/>
                  <a:pt x="18" y="1236"/>
                  <a:pt x="52" y="1108"/>
                </a:cubicBezTo>
                <a:cubicBezTo>
                  <a:pt x="86" y="981"/>
                  <a:pt x="137" y="858"/>
                  <a:pt x="203" y="743"/>
                </a:cubicBezTo>
                <a:cubicBezTo>
                  <a:pt x="270" y="628"/>
                  <a:pt x="351" y="522"/>
                  <a:pt x="444" y="429"/>
                </a:cubicBezTo>
                <a:cubicBezTo>
                  <a:pt x="537" y="336"/>
                  <a:pt x="643" y="255"/>
                  <a:pt x="758" y="188"/>
                </a:cubicBezTo>
                <a:cubicBezTo>
                  <a:pt x="873" y="122"/>
                  <a:pt x="996" y="71"/>
                  <a:pt x="1123" y="37"/>
                </a:cubicBezTo>
                <a:cubicBezTo>
                  <a:pt x="1182" y="21"/>
                  <a:pt x="1242" y="9"/>
                  <a:pt x="1303" y="0"/>
                </a:cubicBezTo>
                <a:lnTo>
                  <a:pt x="1728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108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3" name=""/>
          <p:cNvSpPr/>
          <p:nvPr/>
        </p:nvSpPr>
        <p:spPr>
          <a:xfrm>
            <a:off x="2160000" y="1685520"/>
            <a:ext cx="2699640" cy="474120"/>
          </a:xfrm>
          <a:prstGeom prst="rect">
            <a:avLst/>
          </a:prstGeom>
          <a:noFill/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Sina</a:t>
            </a:r>
            <a:r>
              <a:rPr b="0" lang="en-GB" sz="1800" spc="-1" strike="noStrike">
                <a:solidFill>
                  <a:srgbClr val="2c3e50"/>
                </a:solidFill>
                <a:latin typeface="Source Sans Pro"/>
              </a:rPr>
              <a:t> </a:t>
            </a: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Deznabi</a:t>
            </a:r>
            <a:endParaRPr b="0" lang="en-GB" sz="2400" spc="-1" strike="noStrike">
              <a:latin typeface="Arial"/>
            </a:endParaRPr>
          </a:p>
        </p:txBody>
      </p:sp>
      <p:sp>
        <p:nvSpPr>
          <p:cNvPr id="154" name=""/>
          <p:cNvSpPr/>
          <p:nvPr/>
        </p:nvSpPr>
        <p:spPr>
          <a:xfrm>
            <a:off x="5580000" y="2993400"/>
            <a:ext cx="3331440" cy="474120"/>
          </a:xfrm>
          <a:prstGeom prst="rect">
            <a:avLst/>
          </a:prstGeom>
          <a:noFill/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Pranav</a:t>
            </a:r>
            <a:r>
              <a:rPr b="0" lang="en-GB" sz="1800" spc="-1" strike="noStrike">
                <a:solidFill>
                  <a:srgbClr val="2c3e50"/>
                </a:solidFill>
                <a:latin typeface="Source Sans Pro"/>
              </a:rPr>
              <a:t> (</a:t>
            </a: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Van</a:t>
            </a:r>
            <a:r>
              <a:rPr b="0" lang="en-GB" sz="1800" spc="-1" strike="noStrike">
                <a:solidFill>
                  <a:srgbClr val="2c3e50"/>
                </a:solidFill>
                <a:latin typeface="Source Sans Pro"/>
              </a:rPr>
              <a:t>) </a:t>
            </a: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Pradeep</a:t>
            </a:r>
            <a:endParaRPr b="0" lang="en-GB" sz="24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2160000" y="4205520"/>
            <a:ext cx="2168280" cy="474120"/>
          </a:xfrm>
          <a:prstGeom prst="rect">
            <a:avLst/>
          </a:prstGeom>
          <a:noFill/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432000" indent="-324000">
              <a:lnSpc>
                <a:spcPct val="100000"/>
              </a:lnSpc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Adrian</a:t>
            </a:r>
            <a:r>
              <a:rPr b="0" lang="en-GB" sz="1800" spc="-1" strike="noStrike">
                <a:solidFill>
                  <a:srgbClr val="2c3e50"/>
                </a:solidFill>
                <a:latin typeface="Source Sans Pro"/>
              </a:rPr>
              <a:t> </a:t>
            </a: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</a:rPr>
              <a:t>Luna</a:t>
            </a:r>
            <a:endParaRPr b="0" lang="en-GB" sz="24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80000" y="3960000"/>
            <a:ext cx="1090800" cy="1090800"/>
          </a:xfrm>
          <a:custGeom>
            <a:avLst/>
            <a:gdLst/>
            <a:ahLst/>
            <a:rect l="l" t="t" r="r" b="b"/>
            <a:pathLst>
              <a:path w="3032" h="3032">
                <a:moveTo>
                  <a:pt x="2979" y="1908"/>
                </a:moveTo>
                <a:cubicBezTo>
                  <a:pt x="2945" y="2035"/>
                  <a:pt x="2894" y="2158"/>
                  <a:pt x="2828" y="2273"/>
                </a:cubicBezTo>
                <a:cubicBezTo>
                  <a:pt x="2761" y="2388"/>
                  <a:pt x="2680" y="2494"/>
                  <a:pt x="2587" y="2587"/>
                </a:cubicBezTo>
                <a:cubicBezTo>
                  <a:pt x="2494" y="2680"/>
                  <a:pt x="2388" y="2761"/>
                  <a:pt x="2273" y="2828"/>
                </a:cubicBezTo>
                <a:cubicBezTo>
                  <a:pt x="2158" y="2894"/>
                  <a:pt x="2035" y="2945"/>
                  <a:pt x="1908" y="2979"/>
                </a:cubicBezTo>
                <a:cubicBezTo>
                  <a:pt x="1780" y="3013"/>
                  <a:pt x="1649" y="3031"/>
                  <a:pt x="1516" y="3031"/>
                </a:cubicBezTo>
                <a:cubicBezTo>
                  <a:pt x="1382" y="3031"/>
                  <a:pt x="1251" y="3013"/>
                  <a:pt x="1123" y="2979"/>
                </a:cubicBezTo>
                <a:cubicBezTo>
                  <a:pt x="996" y="2945"/>
                  <a:pt x="873" y="2894"/>
                  <a:pt x="758" y="2828"/>
                </a:cubicBezTo>
                <a:cubicBezTo>
                  <a:pt x="643" y="2761"/>
                  <a:pt x="537" y="2680"/>
                  <a:pt x="444" y="2587"/>
                </a:cubicBezTo>
                <a:cubicBezTo>
                  <a:pt x="351" y="2494"/>
                  <a:pt x="270" y="2388"/>
                  <a:pt x="203" y="2273"/>
                </a:cubicBezTo>
                <a:cubicBezTo>
                  <a:pt x="137" y="2158"/>
                  <a:pt x="86" y="2035"/>
                  <a:pt x="52" y="1908"/>
                </a:cubicBezTo>
                <a:cubicBezTo>
                  <a:pt x="18" y="1780"/>
                  <a:pt x="0" y="1649"/>
                  <a:pt x="0" y="1516"/>
                </a:cubicBezTo>
                <a:cubicBezTo>
                  <a:pt x="0" y="1382"/>
                  <a:pt x="18" y="1251"/>
                  <a:pt x="52" y="1123"/>
                </a:cubicBezTo>
                <a:cubicBezTo>
                  <a:pt x="86" y="996"/>
                  <a:pt x="137" y="873"/>
                  <a:pt x="203" y="758"/>
                </a:cubicBezTo>
                <a:cubicBezTo>
                  <a:pt x="270" y="643"/>
                  <a:pt x="351" y="537"/>
                  <a:pt x="444" y="444"/>
                </a:cubicBezTo>
                <a:cubicBezTo>
                  <a:pt x="537" y="351"/>
                  <a:pt x="643" y="270"/>
                  <a:pt x="758" y="203"/>
                </a:cubicBezTo>
                <a:cubicBezTo>
                  <a:pt x="873" y="137"/>
                  <a:pt x="996" y="86"/>
                  <a:pt x="1123" y="52"/>
                </a:cubicBezTo>
                <a:cubicBezTo>
                  <a:pt x="1251" y="18"/>
                  <a:pt x="1382" y="0"/>
                  <a:pt x="1516" y="0"/>
                </a:cubicBezTo>
                <a:cubicBezTo>
                  <a:pt x="1649" y="0"/>
                  <a:pt x="1780" y="18"/>
                  <a:pt x="1908" y="52"/>
                </a:cubicBezTo>
                <a:cubicBezTo>
                  <a:pt x="2035" y="86"/>
                  <a:pt x="2158" y="137"/>
                  <a:pt x="2273" y="203"/>
                </a:cubicBezTo>
                <a:cubicBezTo>
                  <a:pt x="2388" y="270"/>
                  <a:pt x="2494" y="351"/>
                  <a:pt x="2587" y="444"/>
                </a:cubicBezTo>
                <a:cubicBezTo>
                  <a:pt x="2680" y="537"/>
                  <a:pt x="2761" y="643"/>
                  <a:pt x="2828" y="758"/>
                </a:cubicBezTo>
                <a:cubicBezTo>
                  <a:pt x="2894" y="873"/>
                  <a:pt x="2945" y="996"/>
                  <a:pt x="2979" y="1123"/>
                </a:cubicBezTo>
                <a:cubicBezTo>
                  <a:pt x="3013" y="1251"/>
                  <a:pt x="3031" y="1382"/>
                  <a:pt x="3031" y="1516"/>
                </a:cubicBezTo>
                <a:cubicBezTo>
                  <a:pt x="3031" y="1649"/>
                  <a:pt x="3013" y="1780"/>
                  <a:pt x="2979" y="1908"/>
                </a:cubicBezTo>
                <a:close/>
              </a:path>
            </a:pathLst>
          </a:custGeom>
          <a:blipFill rotWithShape="0">
            <a:blip r:embed="rId3"/>
            <a:srcRect/>
            <a:stretch/>
          </a:blipFill>
          <a:ln w="1080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1088</TotalTime>
  <Application>LibreOffice/7.2.2.2$Windows_X86_64 LibreOffice_project/02b2acce88a210515b4a5bb2e46cbfb63fe97d56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2022-03-12T13:47:05Z</dcterms:created>
  <dc:creator/>
  <dc:description/>
  <dc:language>en-GB</dc:language>
  <cp:lastModifiedBy/>
  <dcterms:modified xsi:type="dcterms:W3CDTF">2022-03-13T12:47:38Z</dcterms:modified>
  <cp:revision>63</cp:revision>
  <dc:subject/>
  <dc:title>Midnightblue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